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78" d="100"/>
          <a:sy n="78" d="100"/>
        </p:scale>
        <p:origin x="500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siena Ekutu" userId="469bdbb8-404c-40e0-b623-fcf7e7d6d324" providerId="ADAL" clId="{B6474266-6748-4733-9788-E9F592793427}"/>
    <pc:docChg chg="custSel modSld">
      <pc:chgData name="Kesiena Ekutu" userId="469bdbb8-404c-40e0-b623-fcf7e7d6d324" providerId="ADAL" clId="{B6474266-6748-4733-9788-E9F592793427}" dt="2025-07-08T07:45:02.272" v="210" actId="1076"/>
      <pc:docMkLst>
        <pc:docMk/>
      </pc:docMkLst>
      <pc:sldChg chg="modSp mod">
        <pc:chgData name="Kesiena Ekutu" userId="469bdbb8-404c-40e0-b623-fcf7e7d6d324" providerId="ADAL" clId="{B6474266-6748-4733-9788-E9F592793427}" dt="2025-07-08T07:45:02.272" v="210" actId="1076"/>
        <pc:sldMkLst>
          <pc:docMk/>
          <pc:sldMk cId="2121793513" sldId="2147469968"/>
        </pc:sldMkLst>
        <pc:spChg chg="mod">
          <ac:chgData name="Kesiena Ekutu" userId="469bdbb8-404c-40e0-b623-fcf7e7d6d324" providerId="ADAL" clId="{B6474266-6748-4733-9788-E9F592793427}" dt="2025-07-08T07:43:53.266" v="158" actId="20577"/>
          <ac:spMkLst>
            <pc:docMk/>
            <pc:sldMk cId="2121793513" sldId="2147469968"/>
            <ac:spMk id="24" creationId="{FEF38B39-1A88-35C8-8E1A-903B4AF648A6}"/>
          </ac:spMkLst>
        </pc:spChg>
        <pc:spChg chg="mod">
          <ac:chgData name="Kesiena Ekutu" userId="469bdbb8-404c-40e0-b623-fcf7e7d6d324" providerId="ADAL" clId="{B6474266-6748-4733-9788-E9F592793427}" dt="2025-07-08T07:44:19.824" v="191" actId="313"/>
          <ac:spMkLst>
            <pc:docMk/>
            <pc:sldMk cId="2121793513" sldId="2147469968"/>
            <ac:spMk id="26" creationId="{0EEC400A-D62C-5BA6-9152-586C6DDE2307}"/>
          </ac:spMkLst>
        </pc:spChg>
        <pc:spChg chg="mod">
          <ac:chgData name="Kesiena Ekutu" userId="469bdbb8-404c-40e0-b623-fcf7e7d6d324" providerId="ADAL" clId="{B6474266-6748-4733-9788-E9F592793427}" dt="2025-07-08T07:44:27.489" v="209" actId="20577"/>
          <ac:spMkLst>
            <pc:docMk/>
            <pc:sldMk cId="2121793513" sldId="2147469968"/>
            <ac:spMk id="27" creationId="{F162BBC2-7507-DDA6-5A9A-677867567002}"/>
          </ac:spMkLst>
        </pc:spChg>
        <pc:spChg chg="mod">
          <ac:chgData name="Kesiena Ekutu" userId="469bdbb8-404c-40e0-b623-fcf7e7d6d324" providerId="ADAL" clId="{B6474266-6748-4733-9788-E9F592793427}" dt="2025-07-08T07:43:01.088" v="82" actId="20577"/>
          <ac:spMkLst>
            <pc:docMk/>
            <pc:sldMk cId="2121793513" sldId="2147469968"/>
            <ac:spMk id="44" creationId="{D2632A46-B392-B1D3-E109-B0D5DA161481}"/>
          </ac:spMkLst>
        </pc:spChg>
        <pc:picChg chg="mod">
          <ac:chgData name="Kesiena Ekutu" userId="469bdbb8-404c-40e0-b623-fcf7e7d6d324" providerId="ADAL" clId="{B6474266-6748-4733-9788-E9F592793427}" dt="2025-07-08T07:45:02.272" v="210" actId="1076"/>
          <ac:picMkLst>
            <pc:docMk/>
            <pc:sldMk cId="2121793513" sldId="2147469968"/>
            <ac:picMk id="35" creationId="{0302B696-D3BB-6588-E781-FECEAA84FC7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838B9F68-4DB2-A6B0-D41C-2A06430231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>
          <a:xfrm>
            <a:off x="674550" y="1477828"/>
            <a:ext cx="1864282" cy="1773772"/>
          </a:xfrm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0302B696-D3BB-6588-E781-FECEAA84FC7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9863" b="19863"/>
          <a:stretch/>
        </p:blipFill>
        <p:spPr>
          <a:xfrm>
            <a:off x="6216361" y="4115510"/>
            <a:ext cx="2316872" cy="2548429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CBC350EB-50DA-D931-3C8E-630FAEE620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22910" b="22910"/>
          <a:stretch/>
        </p:blipFill>
        <p:spPr>
          <a:xfrm>
            <a:off x="9162544" y="4301038"/>
            <a:ext cx="2316872" cy="2205898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egal Manager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5years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Falana &amp; Falana Chambers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To have a diverse and immersive corporate experience and I stay because that desire has only been fueled, and it's been truly rewarding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6 Siblings, Mom &amp; Dad and a barrage of amazing friends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Locked in a good book, Swimming and listening to classical songs 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Plantain Pottage with Fish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Back to Black by Amy Winehouse 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Kesiena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Ekutu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</a:t>
            </a: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SAGE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6617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Sci-Fi Geek and once auditioned to be a Music Jockey at </a:t>
            </a:r>
            <a:r>
              <a:rPr lang="en-US" sz="1100" b="0" dirty="0" err="1">
                <a:solidFill>
                  <a:srgbClr val="FFFFFF"/>
                </a:solidFill>
                <a:latin typeface="Century Gothic" panose="020F0302020204030204"/>
              </a:rPr>
              <a:t>MTVBase</a:t>
            </a: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15425</TotalTime>
  <Words>161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Kesiena Ekutu</cp:lastModifiedBy>
  <cp:revision>78</cp:revision>
  <dcterms:created xsi:type="dcterms:W3CDTF">2022-11-27T12:58:00Z</dcterms:created>
  <dcterms:modified xsi:type="dcterms:W3CDTF">2025-07-08T07:45:12Z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